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handoutMasterIdLst>
    <p:handoutMasterId r:id="rId12"/>
  </p:handoutMasterIdLst>
  <p:sldIdLst>
    <p:sldId id="288" r:id="rId2"/>
    <p:sldId id="289" r:id="rId3"/>
    <p:sldId id="293" r:id="rId4"/>
    <p:sldId id="282" r:id="rId5"/>
    <p:sldId id="283" r:id="rId6"/>
    <p:sldId id="294" r:id="rId7"/>
    <p:sldId id="274" r:id="rId8"/>
    <p:sldId id="270" r:id="rId9"/>
    <p:sldId id="295" r:id="rId1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8408" autoAdjust="0"/>
  </p:normalViewPr>
  <p:slideViewPr>
    <p:cSldViewPr>
      <p:cViewPr varScale="1">
        <p:scale>
          <a:sx n="56" d="100"/>
          <a:sy n="56" d="100"/>
        </p:scale>
        <p:origin x="15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41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657976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41" y="6657976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A63BA5-9E16-48D0-9E71-5C45E4B62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25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41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0F5BA341-FA97-4A9E-9FC3-793866A90D71}" type="datetimeFigureOut">
              <a:rPr lang="en-US"/>
              <a:pPr>
                <a:defRPr/>
              </a:pPr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7" y="3330577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7976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41" y="6657976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2033D7AF-7C51-40D1-BD28-99C970406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87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3D7AF-7C51-40D1-BD28-99C970406C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3D7AF-7C51-40D1-BD28-99C970406C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462367-8AEE-47BD-AC53-C2FC6DA69A28}" type="slidenum">
              <a:rPr lang="en-US" sz="1200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7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AEFD8-BDC4-4508-98F7-7A93B640884C}" type="slidenum">
              <a:rPr lang="en-US" sz="1200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2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AEFD8-BDC4-4508-98F7-7A93B640884C}" type="slidenum">
              <a:rPr lang="en-US" sz="120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01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30DFE5-5798-4464-8973-491CA53600A7}" type="slidenum">
              <a:rPr lang="en-US" sz="1200" smtClean="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4190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028172-C1E6-499F-8CC9-05ACCFE7270E}" type="slidenum">
              <a:rPr lang="en-US" sz="1200" smtClean="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41735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028172-C1E6-499F-8CC9-05ACCFE7270E}" type="slidenum">
              <a:rPr lang="en-US" sz="1200" smtClean="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0039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46218-E215-49A0-80BC-A3C9411D63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0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FF742-62E0-4F8A-A353-862DB630E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2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FF742-62E0-4F8A-A353-862DB630E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FF742-62E0-4F8A-A353-862DB630E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86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FF742-62E0-4F8A-A353-862DB630E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81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FF742-62E0-4F8A-A353-862DB630E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1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FF742-62E0-4F8A-A353-862DB630E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02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2890C-4290-4AFD-89B8-89B6871971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31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8AE59-1605-4648-9AE0-0112EFBC95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8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CAF3A-56F9-4CA2-8AA4-1A16DB851D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BAF34-086C-4D89-AA59-6DF117F4D4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9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15A00-9F43-471C-B989-916972D7C3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6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69FF4-F9B7-4BF8-B12C-CA373EB6B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8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277CB-6E4C-4321-B83C-6B5121DBE2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3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C4115-0F29-4112-83C1-744CA45DCF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DB5A3-C0D9-4A81-9171-A21796C41B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5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>
              <a:defRPr/>
            </a:pPr>
            <a:fld id="{6D7F8D5E-C2F7-4AA9-9DED-BA3143B61A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  <a:lumOff val="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0EFF742-62E0-4F8A-A353-862DB630E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49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933230"/>
            <a:ext cx="8686800" cy="164755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Parent Information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898176-C364-448B-86B1-0127809AB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" y="1981200"/>
            <a:ext cx="7512050" cy="1946343"/>
          </a:xfrm>
        </p:spPr>
      </p:pic>
    </p:spTree>
    <p:extLst>
      <p:ext uri="{BB962C8B-B14F-4D97-AF65-F5344CB8AC3E}">
        <p14:creationId xmlns:p14="http://schemas.microsoft.com/office/powerpoint/2010/main" val="423855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257800" cy="1091568"/>
          </a:xfrm>
        </p:spPr>
        <p:txBody>
          <a:bodyPr>
            <a:noAutofit/>
          </a:bodyPr>
          <a:lstStyle/>
          <a:p>
            <a:r>
              <a:rPr lang="en-US" sz="3200" b="1" dirty="0"/>
              <a:t>Why we Offer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828800"/>
            <a:ext cx="8534400" cy="456850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3200" dirty="0"/>
              <a:t>We saw a need in our community to offer something different in the travel basketball space starting 2017 and we have grown every year.</a:t>
            </a:r>
          </a:p>
          <a:p>
            <a:pPr marL="0" indent="0" algn="ctr">
              <a:buNone/>
              <a:defRPr/>
            </a:pPr>
            <a:r>
              <a:rPr lang="en-US" sz="3200" dirty="0"/>
              <a:t>We are a non-profit program that seeks to develop and pour into the total athlete…pour into players mentally, athletically, and socially.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E6F7D5-5830-4F12-8C0B-AE5A2BFBE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2133600" cy="5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7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83489"/>
            <a:ext cx="5936673" cy="1088111"/>
          </a:xfrm>
        </p:spPr>
        <p:txBody>
          <a:bodyPr>
            <a:noAutofit/>
          </a:bodyPr>
          <a:lstStyle/>
          <a:p>
            <a:r>
              <a:rPr lang="en-US" sz="4400" b="1" dirty="0"/>
              <a:t> A higher standard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DAEC08F-3D45-4012-B322-C7BE8BC3F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2133600" cy="552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E738B1-A110-4F01-8BDD-DEE22A8CB77B}"/>
              </a:ext>
            </a:extLst>
          </p:cNvPr>
          <p:cNvSpPr txBox="1"/>
          <p:nvPr/>
        </p:nvSpPr>
        <p:spPr>
          <a:xfrm>
            <a:off x="118281" y="2057400"/>
            <a:ext cx="44537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Control what we control</a:t>
            </a:r>
          </a:p>
          <a:p>
            <a:endParaRPr lang="en-US" sz="1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We will communicate to coaches and players that the two things we can control are our effort and our attitude. </a:t>
            </a:r>
          </a:p>
          <a:p>
            <a:endParaRPr lang="en-US" sz="1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There will be times in the tournaments just like in life where we have to make a decision to handle something the right way – talk to the official appropriately, respect a teammate, coach, opposing team, etc. </a:t>
            </a:r>
          </a:p>
          <a:p>
            <a:endParaRPr lang="en-US" sz="1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We cannot control how people from other programs act during a game, but we can show our players what good composure and leadership looks like to grow them not only in sports but in life.  </a:t>
            </a:r>
          </a:p>
        </p:txBody>
      </p:sp>
      <p:pic>
        <p:nvPicPr>
          <p:cNvPr id="7" name="Content Placeholder 7" descr="A close up of a card&#10;&#10;Description automatically generated">
            <a:extLst>
              <a:ext uri="{FF2B5EF4-FFF2-40B4-BE49-F238E27FC236}">
                <a16:creationId xmlns:a16="http://schemas.microsoft.com/office/drawing/2014/main" id="{E3AC5044-CAA6-4A3A-BDC9-C58BD4DB3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27237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605119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359128"/>
            <a:ext cx="3505200" cy="85178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</a:rPr>
              <a:t>Schedule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Tryouts - Sunday, January 15</a:t>
            </a:r>
          </a:p>
          <a:p>
            <a:r>
              <a:rPr lang="en-US" sz="2800" dirty="0">
                <a:effectLst/>
              </a:rPr>
              <a:t>Practice starts week of February 27 (2x a week)</a:t>
            </a:r>
          </a:p>
          <a:p>
            <a:r>
              <a:rPr lang="en-US" sz="2800" dirty="0">
                <a:effectLst/>
              </a:rPr>
              <a:t>Tournaments start in March</a:t>
            </a:r>
          </a:p>
          <a:p>
            <a:pPr lvl="1"/>
            <a:r>
              <a:rPr lang="en-US" sz="2600" dirty="0">
                <a:effectLst/>
              </a:rPr>
              <a:t>We will play in about 5-7 tournaments.                        *higher for 11</a:t>
            </a:r>
            <a:r>
              <a:rPr lang="en-US" sz="2600" baseline="30000" dirty="0">
                <a:effectLst/>
              </a:rPr>
              <a:t>th</a:t>
            </a:r>
            <a:r>
              <a:rPr lang="en-US" sz="2600" dirty="0">
                <a:effectLst/>
              </a:rPr>
              <a:t> and 12</a:t>
            </a:r>
            <a:r>
              <a:rPr lang="en-US" sz="2600" baseline="30000" dirty="0">
                <a:effectLst/>
              </a:rPr>
              <a:t>th</a:t>
            </a:r>
            <a:r>
              <a:rPr lang="en-US" sz="2600" dirty="0">
                <a:effectLst/>
              </a:rPr>
              <a:t> teams </a:t>
            </a:r>
          </a:p>
          <a:p>
            <a:r>
              <a:rPr lang="en-US" sz="2800" dirty="0">
                <a:effectLst/>
              </a:rPr>
              <a:t>Typical Tourney Schedule</a:t>
            </a:r>
          </a:p>
          <a:p>
            <a:pPr lvl="1"/>
            <a:r>
              <a:rPr lang="en-US" sz="2600" dirty="0">
                <a:effectLst/>
              </a:rPr>
              <a:t>1-2 Tournaments in March, 2 in April and 2-3 in May...possibly one in early June.                          *Some teams will go deeper into the summer.  </a:t>
            </a:r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Typical Tournament game schedule</a:t>
            </a:r>
          </a:p>
          <a:p>
            <a:pPr lvl="1"/>
            <a:r>
              <a:rPr lang="en-US" sz="2600" dirty="0">
                <a:effectLst/>
              </a:rPr>
              <a:t>Friday night game, couple games on Saturday, and if winning, a couple games on Sunday.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86FCB91-B8AE-4C6F-A2E7-7BDD68692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2133600" cy="5528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381000"/>
            <a:ext cx="4495800" cy="8382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>
                    <a:tint val="1000"/>
                  </a:schemeClr>
                </a:solidFill>
              </a:rPr>
              <a:t>Tryout Process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101220" cy="48768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After having thorough tryouts (1</a:t>
            </a:r>
            <a:r>
              <a:rPr lang="en-US" sz="2800" baseline="30000" dirty="0">
                <a:effectLst/>
              </a:rPr>
              <a:t>st</a:t>
            </a:r>
            <a:r>
              <a:rPr lang="en-US" sz="2800" dirty="0">
                <a:effectLst/>
              </a:rPr>
              <a:t> round, make up, call backs) where we have seen everyone for enough time, we will start reaching out to families that we would like to invite onto a team. </a:t>
            </a:r>
          </a:p>
          <a:p>
            <a:r>
              <a:rPr lang="en-US" sz="2800" dirty="0">
                <a:effectLst/>
              </a:rPr>
              <a:t>We give families 24-48 hours to accept the invite so that we can be efficient to continue to reach out to families. </a:t>
            </a:r>
          </a:p>
          <a:p>
            <a:pPr marL="0" indent="0">
              <a:buNone/>
            </a:pPr>
            <a:endParaRPr lang="en-US" sz="1800" dirty="0">
              <a:effectLst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DDA0E43-E8FA-413D-A627-97E3FED95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2133600" cy="5528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76404"/>
            <a:ext cx="4724400" cy="11430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>
                    <a:tint val="1000"/>
                  </a:schemeClr>
                </a:solidFill>
              </a:rPr>
              <a:t>REGISTRATION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10122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effectLst/>
              </a:rPr>
              <a:t>TEAMS</a:t>
            </a:r>
            <a:endParaRPr lang="en-US" sz="2000" dirty="0">
              <a:effectLst/>
            </a:endParaRPr>
          </a:p>
          <a:p>
            <a:r>
              <a:rPr lang="en-US" sz="2800" b="1" dirty="0">
                <a:effectLst/>
              </a:rPr>
              <a:t>6</a:t>
            </a:r>
            <a:r>
              <a:rPr lang="en-US" sz="2800" b="1" baseline="30000" dirty="0">
                <a:effectLst/>
              </a:rPr>
              <a:t>th</a:t>
            </a:r>
            <a:r>
              <a:rPr lang="en-US" sz="2800" b="1" dirty="0">
                <a:effectLst/>
              </a:rPr>
              <a:t> -12</a:t>
            </a:r>
            <a:r>
              <a:rPr lang="en-US" sz="2800" b="1" baseline="30000" dirty="0">
                <a:effectLst/>
              </a:rPr>
              <a:t>th</a:t>
            </a:r>
            <a:r>
              <a:rPr lang="en-US" sz="2800" b="1" dirty="0">
                <a:effectLst/>
              </a:rPr>
              <a:t> Boys &amp; Girls Teams</a:t>
            </a:r>
            <a:endParaRPr lang="en-US" sz="2000" dirty="0">
              <a:effectLst/>
            </a:endParaRPr>
          </a:p>
          <a:p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Registration Fee: ~$630 (10th,11th - $680;   12</a:t>
            </a:r>
            <a:r>
              <a:rPr lang="en-US" sz="2800" baseline="30000" dirty="0">
                <a:effectLst/>
              </a:rPr>
              <a:t>th</a:t>
            </a:r>
            <a:r>
              <a:rPr lang="en-US" sz="2800" dirty="0">
                <a:effectLst/>
              </a:rPr>
              <a:t> - $730) </a:t>
            </a:r>
            <a:r>
              <a:rPr lang="en-US" sz="2600" dirty="0">
                <a:effectLst/>
              </a:rPr>
              <a:t>**Includes uniform, long sleeve shooting shirt</a:t>
            </a:r>
          </a:p>
          <a:p>
            <a:r>
              <a:rPr lang="en-US" sz="2800" dirty="0">
                <a:effectLst/>
              </a:rPr>
              <a:t>Take about 10 players per team and practice player spots available.</a:t>
            </a:r>
            <a:endParaRPr lang="en-US" sz="2000" dirty="0">
              <a:effectLst/>
            </a:endParaRPr>
          </a:p>
          <a:p>
            <a:pPr lvl="0"/>
            <a:r>
              <a:rPr lang="en-US" sz="2800" dirty="0">
                <a:effectLst/>
              </a:rPr>
              <a:t>Optional</a:t>
            </a:r>
            <a:endParaRPr lang="en-US" sz="20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Bookbag/Tag</a:t>
            </a:r>
            <a:endParaRPr lang="en-US" sz="1800" dirty="0">
              <a:effectLst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DDA0E43-E8FA-413D-A627-97E3FED95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2133600" cy="5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98608"/>
            <a:ext cx="3048000" cy="1185546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6">
                    <a:tint val="1000"/>
                  </a:schemeClr>
                </a:solidFill>
              </a:rPr>
              <a:t>Practice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36210" y="1676400"/>
            <a:ext cx="7511472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Practices will be 1 ½ hours long.</a:t>
            </a:r>
          </a:p>
          <a:p>
            <a:pPr eaLnBrk="1" hangingPunct="1"/>
            <a:r>
              <a:rPr lang="en-US" sz="2800" dirty="0"/>
              <a:t>Weekly Schedule – 2 practices per week         *set time and day</a:t>
            </a:r>
          </a:p>
          <a:p>
            <a:pPr eaLnBrk="1" hangingPunct="1"/>
            <a:r>
              <a:rPr lang="en-US" sz="2800" dirty="0"/>
              <a:t>Practice locations are Johnson ferry, Walton High School, and Pope high school</a:t>
            </a:r>
          </a:p>
          <a:p>
            <a:pPr lvl="1"/>
            <a:endParaRPr lang="en-US" sz="26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2ED01B7-CB88-4E6D-BD18-37FB467F6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2133600" cy="5528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304800"/>
            <a:ext cx="3657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</a:rPr>
              <a:t>Safe Harbor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458200" cy="4724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All volunteer coaches are required to fill out the Safe Harbor Application, Policy, and Consent Forms.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Basic background and references check required of all volunteers working with minors at Johnson Ferry.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Once completed it is good for 3 years.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/>
              <a:t>Forms are available online.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DCC15A4-3BD7-46B5-BAB8-3788A1CFA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2133600" cy="5528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304800"/>
            <a:ext cx="42672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</a:rPr>
              <a:t>New Uniforms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DCC15A4-3BD7-46B5-BAB8-3788A1CFA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2133600" cy="5528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97845F-B554-43C5-BED9-AFD0A09CC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417541" cy="4191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A9C6B0-CFA7-4626-B037-01F6D11298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43" y="1600200"/>
            <a:ext cx="411695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86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8268</TotalTime>
  <Words>470</Words>
  <Application>Microsoft Office PowerPoint</Application>
  <PresentationFormat>On-screen Show (4:3)</PresentationFormat>
  <Paragraphs>49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Mesh</vt:lpstr>
      <vt:lpstr>Parent Information</vt:lpstr>
      <vt:lpstr>Why we Offer Stars</vt:lpstr>
      <vt:lpstr> A higher standard</vt:lpstr>
      <vt:lpstr>Schedule</vt:lpstr>
      <vt:lpstr>Tryout Process</vt:lpstr>
      <vt:lpstr>REGISTRATION</vt:lpstr>
      <vt:lpstr>Practice</vt:lpstr>
      <vt:lpstr>Safe Harbor</vt:lpstr>
      <vt:lpstr>New Uniforms</vt:lpstr>
    </vt:vector>
  </TitlesOfParts>
  <Company>Johnson Ferry Baptist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COMS Basketball Coach Training</dc:title>
  <dc:creator>Adam Bush</dc:creator>
  <cp:lastModifiedBy>Shane Millard</cp:lastModifiedBy>
  <cp:revision>136</cp:revision>
  <cp:lastPrinted>2014-01-23T22:08:46Z</cp:lastPrinted>
  <dcterms:created xsi:type="dcterms:W3CDTF">2009-01-22T20:06:24Z</dcterms:created>
  <dcterms:modified xsi:type="dcterms:W3CDTF">2023-01-27T03:18:36Z</dcterms:modified>
</cp:coreProperties>
</file>